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412" r:id="rId2"/>
    <p:sldId id="413" r:id="rId3"/>
    <p:sldId id="416" r:id="rId4"/>
    <p:sldId id="418" r:id="rId5"/>
    <p:sldId id="419" r:id="rId6"/>
    <p:sldId id="420" r:id="rId7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gor-Jensen, Ole" initials="OM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0"/>
    <a:srgbClr val="000000"/>
    <a:srgbClr val="D2D600"/>
    <a:srgbClr val="FBFB00"/>
    <a:srgbClr val="FFFFFF"/>
    <a:srgbClr val="FFD600"/>
    <a:srgbClr val="92BD11"/>
    <a:srgbClr val="62BEE7"/>
    <a:srgbClr val="CE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6291" autoAdjust="0"/>
  </p:normalViewPr>
  <p:slideViewPr>
    <p:cSldViewPr snapToGrid="0">
      <p:cViewPr varScale="1">
        <p:scale>
          <a:sx n="123" d="100"/>
          <a:sy n="123" d="100"/>
        </p:scale>
        <p:origin x="1843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1506B-5AE1-4548-A197-BD4F9DE2B148}" type="datetime1">
              <a:rPr lang="sv-SE"/>
              <a:pPr/>
              <a:t>2018-11-06</a:t>
            </a:fld>
            <a:endParaRPr lang="sv-SE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69894-7DF0-45EB-8BF7-CDCDBF69C8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8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864487-FCBC-41DD-B2E5-B8F210F25663}" type="datetime1">
              <a:rPr lang="sv-SE"/>
              <a:pPr/>
              <a:t>2018-11-06</a:t>
            </a:fld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1194"/>
            <a:ext cx="5678425" cy="46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6405AB-6765-4E40-AE9D-967FF56FA0E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829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8582" indent="-2956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2434" indent="-236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5407" indent="-236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8380" indent="-236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1354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4327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7301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0274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4B0DA7C-4B31-4CA6-967F-B6CC462B0501}" type="slidenum">
              <a:rPr lang="en-US" altLang="nb-NO" smtClean="0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806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8582" indent="-2956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2434" indent="-236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5407" indent="-236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8380" indent="-2364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1354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4327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7301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0274" indent="-2364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E36ED47-A65A-4CBD-AC39-3CD5A454E074}" type="slidenum">
              <a:rPr lang="en-US" altLang="nb-NO" smtClean="0"/>
              <a:pPr>
                <a:spcBef>
                  <a:spcPct val="0"/>
                </a:spcBef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0170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4468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53270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02596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02658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2015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772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57485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8875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48593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7651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7550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57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1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" y="520445"/>
            <a:ext cx="85613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nb-NO" sz="4000" dirty="0" err="1"/>
              <a:t>Øvingsoppgave</a:t>
            </a:r>
            <a:r>
              <a:rPr lang="en-GB" altLang="nb-NO" sz="4000" dirty="0"/>
              <a:t> </a:t>
            </a:r>
            <a:br>
              <a:rPr lang="en-GB" altLang="nb-NO" sz="4000" dirty="0"/>
            </a:br>
            <a:r>
              <a:rPr lang="en-GB" altLang="nb-NO" sz="4000" dirty="0" err="1" smtClean="0"/>
              <a:t>barnehage</a:t>
            </a:r>
            <a:r>
              <a:rPr lang="en-GB" altLang="nb-NO" sz="4000" dirty="0" smtClean="0"/>
              <a:t> </a:t>
            </a:r>
            <a:r>
              <a:rPr lang="en-GB" altLang="nb-NO" sz="4000" dirty="0"/>
              <a:t/>
            </a:r>
            <a:br>
              <a:rPr lang="en-GB" altLang="nb-NO" sz="4000" dirty="0"/>
            </a:br>
            <a:r>
              <a:rPr lang="en-GB" altLang="nb-NO" sz="4000" dirty="0"/>
              <a:t> </a:t>
            </a:r>
            <a:endParaRPr lang="nb-NO" altLang="nb-NO" sz="4000" dirty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FE4662-6899-4BC8-8BBC-7D97A21EAA61}" type="slidenum">
              <a:rPr lang="en-US" altLang="nb-NO" sz="10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nb-NO" sz="1400">
              <a:latin typeface="Times New Roman" pitchFamily="18" charset="0"/>
            </a:endParaRPr>
          </a:p>
        </p:txBody>
      </p:sp>
      <p:cxnSp>
        <p:nvCxnSpPr>
          <p:cNvPr id="2053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5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7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Connector 1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3" name="Straight Connector 1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1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22" y="1864364"/>
            <a:ext cx="7402128" cy="36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43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Bygningsmodell og klima 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01E555-89FB-472D-AC04-786EC44BAB53}" type="slidenum">
              <a:rPr lang="en-US" altLang="nb-NO" sz="10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nb-NO" sz="1400">
              <a:latin typeface="Times New Roman" pitchFamily="18" charset="0"/>
            </a:endParaRP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TextBox 8"/>
          <p:cNvSpPr txBox="1">
            <a:spLocks noChangeArrowheads="1"/>
          </p:cNvSpPr>
          <p:nvPr/>
        </p:nvSpPr>
        <p:spPr bwMode="auto">
          <a:xfrm>
            <a:off x="2401758" y="4602262"/>
            <a:ext cx="6742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nb-NO" altLang="nb-NO" sz="1400" dirty="0" smtClean="0"/>
              <a:t>1600 </a:t>
            </a:r>
            <a:r>
              <a:rPr lang="nb-NO" altLang="nb-NO" sz="1400" dirty="0"/>
              <a:t>m</a:t>
            </a:r>
            <a:r>
              <a:rPr lang="nb-NO" altLang="nb-NO" sz="1400" dirty="0">
                <a:cs typeface="Arial" charset="0"/>
              </a:rPr>
              <a:t>² BRA, Vinduer: </a:t>
            </a:r>
            <a:r>
              <a:rPr lang="nb-NO" altLang="nb-NO" sz="1400" dirty="0" smtClean="0">
                <a:cs typeface="Arial" charset="0"/>
              </a:rPr>
              <a:t>60 </a:t>
            </a:r>
            <a:r>
              <a:rPr lang="nb-NO" altLang="nb-NO" sz="1400" dirty="0">
                <a:cs typeface="Arial" charset="0"/>
              </a:rPr>
              <a:t>m² syd, </a:t>
            </a:r>
            <a:r>
              <a:rPr lang="nb-NO" altLang="nb-NO" sz="1400" dirty="0" smtClean="0">
                <a:cs typeface="Arial" charset="0"/>
              </a:rPr>
              <a:t>60 </a:t>
            </a:r>
            <a:r>
              <a:rPr lang="nb-NO" altLang="nb-NO" sz="1400" dirty="0">
                <a:cs typeface="Arial" charset="0"/>
              </a:rPr>
              <a:t>m² nord, </a:t>
            </a:r>
            <a:r>
              <a:rPr lang="nb-NO" altLang="nb-NO" sz="1400" dirty="0" smtClean="0">
                <a:cs typeface="Arial" charset="0"/>
              </a:rPr>
              <a:t>100</a:t>
            </a:r>
            <a:r>
              <a:rPr lang="nb-NO" altLang="nb-NO" sz="1400" dirty="0" smtClean="0">
                <a:cs typeface="Arial" charset="0"/>
              </a:rPr>
              <a:t> </a:t>
            </a:r>
            <a:r>
              <a:rPr lang="nb-NO" altLang="nb-NO" sz="1400" dirty="0">
                <a:cs typeface="Arial" charset="0"/>
              </a:rPr>
              <a:t>m² øst, </a:t>
            </a:r>
            <a:r>
              <a:rPr lang="nb-NO" altLang="nb-NO" sz="1400" dirty="0" smtClean="0">
                <a:cs typeface="Arial" charset="0"/>
              </a:rPr>
              <a:t>100</a:t>
            </a:r>
            <a:r>
              <a:rPr lang="nb-NO" altLang="nb-NO" sz="1400" dirty="0" smtClean="0">
                <a:cs typeface="Arial" charset="0"/>
              </a:rPr>
              <a:t> </a:t>
            </a:r>
            <a:r>
              <a:rPr lang="nb-NO" altLang="nb-NO" sz="1400" dirty="0">
                <a:cs typeface="Arial" charset="0"/>
              </a:rPr>
              <a:t>m² vest.  </a:t>
            </a:r>
            <a:endParaRPr lang="nb-NO" altLang="nb-NO" sz="1400" dirty="0"/>
          </a:p>
        </p:txBody>
      </p:sp>
      <p:cxnSp>
        <p:nvCxnSpPr>
          <p:cNvPr id="308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950913" y="5167313"/>
            <a:ext cx="7218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2000"/>
              <a:t>Klima: Oslo. Skjerming: Regn 9 grader skjerming fra horisont,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2000"/>
              <a:t>men ingen nærliggende bygg som skjermer.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18" y="1334783"/>
            <a:ext cx="6928757" cy="29403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872343" y="3526971"/>
            <a:ext cx="1138336" cy="818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88589" y="42448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34776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Dokumentasjon av </a:t>
            </a:r>
            <a:r>
              <a:rPr lang="nb-NO" altLang="nb-NO" dirty="0" smtClean="0"/>
              <a:t>inndata TEK17</a:t>
            </a:r>
            <a:endParaRPr lang="nb-NO" altLang="nb-NO" dirty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08E3D8-7D87-43DE-B64F-5433CC9ACD47}" type="slidenum">
              <a:rPr lang="en-US" altLang="nb-NO" sz="10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nb-NO" sz="1400">
              <a:latin typeface="Times New Roman" pitchFamily="18" charset="0"/>
            </a:endParaRP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477838" y="1582738"/>
          <a:ext cx="8666162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Document" r:id="rId3" imgW="10333795" imgH="5611070" progId="Word.Document.12">
                  <p:embed/>
                </p:oleObj>
              </mc:Choice>
              <mc:Fallback>
                <p:oleObj name="Document" r:id="rId3" imgW="10333795" imgH="561107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582738"/>
                        <a:ext cx="8666162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174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Oppgave 1.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6563" y="1190625"/>
            <a:ext cx="8440737" cy="4419600"/>
          </a:xfrm>
        </p:spPr>
        <p:txBody>
          <a:bodyPr>
            <a:normAutofit/>
          </a:bodyPr>
          <a:lstStyle/>
          <a:p>
            <a:r>
              <a:rPr lang="nb-NO" altLang="nb-NO" sz="2000" dirty="0"/>
              <a:t>Design først </a:t>
            </a:r>
            <a:r>
              <a:rPr lang="nb-NO" altLang="nb-NO" sz="2000" dirty="0" smtClean="0"/>
              <a:t>barnehagen</a:t>
            </a:r>
            <a:r>
              <a:rPr lang="nb-NO" altLang="nb-NO" sz="2000" dirty="0" smtClean="0"/>
              <a:t> </a:t>
            </a:r>
            <a:r>
              <a:rPr lang="nb-NO" altLang="nb-NO" sz="2000" dirty="0"/>
              <a:t>for å tilfredsstille </a:t>
            </a:r>
            <a:r>
              <a:rPr lang="nb-NO" altLang="nb-NO" sz="2000" dirty="0" smtClean="0"/>
              <a:t>TEK17 </a:t>
            </a:r>
            <a:r>
              <a:rPr lang="nb-NO" altLang="nb-NO" sz="2000" dirty="0"/>
              <a:t>.  </a:t>
            </a:r>
          </a:p>
          <a:p>
            <a:r>
              <a:rPr lang="nb-NO" altLang="nb-NO" sz="2000" dirty="0">
                <a:cs typeface="Arial" charset="0"/>
              </a:rPr>
              <a:t>Bygningskonstruksjoner skal beskrives/skisseres med U-verdier og varmekapasitet</a:t>
            </a:r>
          </a:p>
          <a:p>
            <a:r>
              <a:rPr lang="nb-NO" altLang="nb-NO" sz="2000" dirty="0">
                <a:cs typeface="Arial" charset="0"/>
              </a:rPr>
              <a:t>Energiforsyningsløsning </a:t>
            </a:r>
            <a:r>
              <a:rPr lang="nb-NO" altLang="nb-NO" sz="2000" dirty="0" smtClean="0">
                <a:cs typeface="Arial" charset="0"/>
              </a:rPr>
              <a:t>skal </a:t>
            </a:r>
            <a:r>
              <a:rPr lang="nb-NO" altLang="nb-NO" sz="2000" dirty="0">
                <a:cs typeface="Arial" charset="0"/>
              </a:rPr>
              <a:t>beskrives.  </a:t>
            </a:r>
          </a:p>
          <a:p>
            <a:r>
              <a:rPr lang="nb-NO" altLang="nb-NO" sz="2000" dirty="0">
                <a:cs typeface="Arial" charset="0"/>
              </a:rPr>
              <a:t>Inndata skal dokumenteres i tabell gitt på neste slide, med røff beskrivelse av løsninger. </a:t>
            </a:r>
          </a:p>
          <a:p>
            <a:r>
              <a:rPr lang="nb-NO" altLang="nb-NO" sz="2000" dirty="0">
                <a:cs typeface="Arial" charset="0"/>
              </a:rPr>
              <a:t>Resultater fra energiberegninger skal dokumenteres med varmtapsbudsjett, netto energibudsjett og levert energi.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0789A8-6BCB-4B84-904F-412A344D639A}" type="slidenum">
              <a:rPr lang="en-US" altLang="nb-NO" sz="1000" smtClean="0"/>
              <a:pPr/>
              <a:t>4</a:t>
            </a:fld>
            <a:endParaRPr lang="en-US" altLang="nb-NO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7556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Oppgave 2.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6564" y="1190625"/>
            <a:ext cx="7933714" cy="4419600"/>
          </a:xfrm>
        </p:spPr>
        <p:txBody>
          <a:bodyPr>
            <a:normAutofit fontScale="92500" lnSpcReduction="20000"/>
          </a:bodyPr>
          <a:lstStyle/>
          <a:p>
            <a:r>
              <a:rPr lang="nb-NO" altLang="nb-NO" sz="2000" dirty="0"/>
              <a:t>Redesign bygget til minimum </a:t>
            </a:r>
            <a:r>
              <a:rPr lang="nb-NO" altLang="nb-NO" sz="2000" dirty="0" smtClean="0"/>
              <a:t>NZEB-nivå, </a:t>
            </a:r>
            <a:r>
              <a:rPr lang="nb-NO" altLang="nb-NO" sz="2000" dirty="0"/>
              <a:t>eller </a:t>
            </a:r>
            <a:r>
              <a:rPr lang="nb-NO" altLang="nb-NO" sz="2000" dirty="0" smtClean="0"/>
              <a:t>Plusshusnivå</a:t>
            </a:r>
            <a:endParaRPr lang="nb-NO" altLang="nb-NO" sz="2000" dirty="0"/>
          </a:p>
          <a:p>
            <a:r>
              <a:rPr lang="nb-NO" altLang="nb-NO" sz="2000" dirty="0"/>
              <a:t>NZEB her definert som levert energi på 35 kWh/m2år eller </a:t>
            </a:r>
            <a:r>
              <a:rPr lang="nb-NO" altLang="nb-NO" sz="2000" dirty="0" smtClean="0"/>
              <a:t>lavere</a:t>
            </a:r>
          </a:p>
          <a:p>
            <a:r>
              <a:rPr lang="nb-NO" altLang="nb-NO" sz="2000" dirty="0" err="1" smtClean="0"/>
              <a:t>Plusshus</a:t>
            </a:r>
            <a:r>
              <a:rPr lang="nb-NO" altLang="nb-NO" sz="2000" dirty="0" smtClean="0"/>
              <a:t> definert som å gå 2 kWh/m²år i pluss (</a:t>
            </a:r>
            <a:r>
              <a:rPr lang="nb-NO" altLang="nb-NO" sz="2000" dirty="0" err="1" smtClean="0"/>
              <a:t>Futurebuilt-def</a:t>
            </a:r>
            <a:r>
              <a:rPr lang="nb-NO" altLang="nb-NO" sz="2000" dirty="0" smtClean="0"/>
              <a:t>)</a:t>
            </a:r>
            <a:endParaRPr lang="nb-NO" altLang="nb-NO" sz="2000" dirty="0"/>
          </a:p>
          <a:p>
            <a:r>
              <a:rPr lang="nb-NO" altLang="nb-NO" sz="2000" dirty="0"/>
              <a:t>Man kan bryte med normerte verdier der man kan dokumentere/sannsynliggjøre bedre verdier</a:t>
            </a:r>
          </a:p>
          <a:p>
            <a:r>
              <a:rPr lang="nb-NO" altLang="nb-NO" sz="2000" dirty="0">
                <a:cs typeface="Arial" charset="0"/>
              </a:rPr>
              <a:t>Energibruk skal dokumenteres som forventet energibruk, dvs. lokalt klima (Oslo), og andre inndata som man tror er mer riktig enn normerte verdier </a:t>
            </a:r>
          </a:p>
          <a:p>
            <a:r>
              <a:rPr lang="nb-NO" altLang="nb-NO" sz="2000" dirty="0">
                <a:cs typeface="Arial" charset="0"/>
              </a:rPr>
              <a:t>Bygningskonstruksjoner skal beskrives/skisseres med U-verdier og varmekapasitet</a:t>
            </a:r>
          </a:p>
          <a:p>
            <a:r>
              <a:rPr lang="nb-NO" altLang="nb-NO" sz="2000" dirty="0">
                <a:cs typeface="Arial" charset="0"/>
              </a:rPr>
              <a:t>Termisk energiforsyningsløsning skal beskrives  </a:t>
            </a:r>
          </a:p>
          <a:p>
            <a:r>
              <a:rPr lang="nb-NO" altLang="nb-NO" sz="2000" dirty="0">
                <a:cs typeface="Arial" charset="0"/>
              </a:rPr>
              <a:t>Solcelleanlegg for at bygget skal nå NZEB-nivå (eller bedre) skal beskrives.  </a:t>
            </a:r>
          </a:p>
          <a:p>
            <a:r>
              <a:rPr lang="nb-NO" altLang="nb-NO" sz="2000" dirty="0">
                <a:cs typeface="Arial" charset="0"/>
              </a:rPr>
              <a:t>Inndata skal dokumenteres i tabell gitt på neste slide, med røff beskrivelse av løsninger. </a:t>
            </a:r>
          </a:p>
          <a:p>
            <a:r>
              <a:rPr lang="nb-NO" altLang="nb-NO" sz="2000" dirty="0">
                <a:cs typeface="Arial" charset="0"/>
              </a:rPr>
              <a:t>Resultater fra energiberegninger skal dokumenteres med varmtapsbudsjett, netto energibudsjett og levert energi.</a:t>
            </a:r>
          </a:p>
          <a:p>
            <a:r>
              <a:rPr lang="nb-NO" altLang="nb-NO" sz="2000" dirty="0">
                <a:cs typeface="Arial" charset="0"/>
              </a:rPr>
              <a:t>Solcelleproduksjon og mismatch el-behov og produksjon skal beregnes.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0789A8-6BCB-4B84-904F-412A344D639A}" type="slidenum">
              <a:rPr lang="en-US" altLang="nb-NO" sz="1000" smtClean="0"/>
              <a:pPr/>
              <a:t>5</a:t>
            </a:fld>
            <a:endParaRPr lang="en-US" altLang="nb-NO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316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Dokumentasjon av </a:t>
            </a:r>
            <a:r>
              <a:rPr lang="nb-NO" altLang="nb-NO" dirty="0" smtClean="0"/>
              <a:t>inndata NZEB eller </a:t>
            </a:r>
            <a:r>
              <a:rPr lang="nb-NO" altLang="nb-NO" dirty="0" err="1" smtClean="0"/>
              <a:t>Plusshus</a:t>
            </a:r>
            <a:endParaRPr lang="nb-NO" altLang="nb-NO" dirty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08E3D8-7D87-43DE-B64F-5433CC9ACD47}" type="slidenum">
              <a:rPr lang="en-US" altLang="nb-NO" sz="10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nb-NO" sz="1400">
              <a:latin typeface="Times New Roman" pitchFamily="18" charset="0"/>
            </a:endParaRP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477838" y="1582738"/>
          <a:ext cx="8666162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ocument" r:id="rId3" imgW="10333795" imgH="5611070" progId="Word.Document.12">
                  <p:embed/>
                </p:oleObj>
              </mc:Choice>
              <mc:Fallback>
                <p:oleObj name="Document" r:id="rId3" imgW="10333795" imgH="561107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582738"/>
                        <a:ext cx="8666162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1137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40953</TotalTime>
  <Words>253</Words>
  <Application>Microsoft Office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Document</vt:lpstr>
      <vt:lpstr>Øvingsoppgave  barnehage   </vt:lpstr>
      <vt:lpstr>Bygningsmodell og klima </vt:lpstr>
      <vt:lpstr>Dokumentasjon av inndata TEK17</vt:lpstr>
      <vt:lpstr>Oppgave 1. </vt:lpstr>
      <vt:lpstr>Oppgave 2.</vt:lpstr>
      <vt:lpstr>Dokumentasjon av inndata NZEB eller Plusshus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Lisø, Kim Robert</dc:creator>
  <cp:lastModifiedBy>Dokka, Tor Helge</cp:lastModifiedBy>
  <cp:revision>493</cp:revision>
  <cp:lastPrinted>2014-06-12T06:40:04Z</cp:lastPrinted>
  <dcterms:created xsi:type="dcterms:W3CDTF">2012-03-27T06:48:31Z</dcterms:created>
  <dcterms:modified xsi:type="dcterms:W3CDTF">2018-11-06T07:45:10Z</dcterms:modified>
</cp:coreProperties>
</file>